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322688"/>
        <c:axId val="292332672"/>
      </c:lineChart>
      <c:catAx>
        <c:axId val="2923226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2332672"/>
        <c:crosses val="autoZero"/>
        <c:auto val="1"/>
        <c:lblAlgn val="ctr"/>
        <c:lblOffset val="100"/>
        <c:noMultiLvlLbl val="0"/>
      </c:catAx>
      <c:valAx>
        <c:axId val="292332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23226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92934784"/>
        <c:axId val="292936320"/>
      </c:barChart>
      <c:catAx>
        <c:axId val="29293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936320"/>
        <c:crosses val="autoZero"/>
        <c:auto val="1"/>
        <c:lblAlgn val="ctr"/>
        <c:lblOffset val="100"/>
        <c:noMultiLvlLbl val="0"/>
      </c:catAx>
      <c:valAx>
        <c:axId val="2929363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93478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374208"/>
        <c:axId val="293376384"/>
      </c:lineChart>
      <c:catAx>
        <c:axId val="293374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3376384"/>
        <c:crosses val="autoZero"/>
        <c:auto val="1"/>
        <c:lblAlgn val="ctr"/>
        <c:lblOffset val="100"/>
        <c:noMultiLvlLbl val="0"/>
      </c:catAx>
      <c:valAx>
        <c:axId val="29337638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33742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519360"/>
        <c:axId val="293521280"/>
      </c:lineChart>
      <c:catAx>
        <c:axId val="29351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3521280"/>
        <c:crosses val="autoZero"/>
        <c:auto val="1"/>
        <c:lblAlgn val="ctr"/>
        <c:lblOffset val="100"/>
        <c:noMultiLvlLbl val="0"/>
      </c:catAx>
      <c:valAx>
        <c:axId val="2935212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35193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549568"/>
        <c:axId val="293551488"/>
      </c:lineChart>
      <c:catAx>
        <c:axId val="2935495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3551488"/>
        <c:crosses val="autoZero"/>
        <c:auto val="1"/>
        <c:lblAlgn val="ctr"/>
        <c:lblOffset val="100"/>
        <c:noMultiLvlLbl val="0"/>
      </c:catAx>
      <c:valAx>
        <c:axId val="2935514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35495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634560"/>
        <c:axId val="291636352"/>
      </c:lineChart>
      <c:catAx>
        <c:axId val="2916345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1636352"/>
        <c:crosses val="autoZero"/>
        <c:auto val="1"/>
        <c:lblAlgn val="ctr"/>
        <c:lblOffset val="1000"/>
        <c:noMultiLvlLbl val="0"/>
      </c:catAx>
      <c:valAx>
        <c:axId val="291636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16345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92623104"/>
        <c:axId val="292624640"/>
      </c:barChart>
      <c:catAx>
        <c:axId val="292623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2624640"/>
        <c:crosses val="autoZero"/>
        <c:auto val="1"/>
        <c:lblAlgn val="ctr"/>
        <c:lblOffset val="100"/>
        <c:noMultiLvlLbl val="0"/>
      </c:catAx>
      <c:valAx>
        <c:axId val="292624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623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2752768"/>
        <c:axId val="292758656"/>
      </c:barChart>
      <c:catAx>
        <c:axId val="29275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758656"/>
        <c:crosses val="autoZero"/>
        <c:auto val="1"/>
        <c:lblAlgn val="ctr"/>
        <c:lblOffset val="100"/>
        <c:noMultiLvlLbl val="0"/>
      </c:catAx>
      <c:valAx>
        <c:axId val="292758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7527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2787712"/>
        <c:axId val="292789248"/>
      </c:barChart>
      <c:catAx>
        <c:axId val="29278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789248"/>
        <c:crosses val="autoZero"/>
        <c:auto val="1"/>
        <c:lblAlgn val="ctr"/>
        <c:lblOffset val="100"/>
        <c:noMultiLvlLbl val="0"/>
      </c:catAx>
      <c:valAx>
        <c:axId val="2927892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7877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142912"/>
        <c:axId val="293144832"/>
      </c:lineChart>
      <c:catAx>
        <c:axId val="293142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3144832"/>
        <c:crosses val="autoZero"/>
        <c:auto val="1"/>
        <c:lblAlgn val="ctr"/>
        <c:lblOffset val="100"/>
        <c:noMultiLvlLbl val="0"/>
      </c:catAx>
      <c:valAx>
        <c:axId val="2931448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314291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3198848"/>
        <c:axId val="293225216"/>
      </c:barChart>
      <c:catAx>
        <c:axId val="29319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3225216"/>
        <c:crosses val="autoZero"/>
        <c:auto val="1"/>
        <c:lblAlgn val="ctr"/>
        <c:lblOffset val="100"/>
        <c:noMultiLvlLbl val="0"/>
      </c:catAx>
      <c:valAx>
        <c:axId val="2932252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31988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3291136"/>
        <c:axId val="293292672"/>
      </c:barChart>
      <c:catAx>
        <c:axId val="29329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3292672"/>
        <c:crosses val="autoZero"/>
        <c:auto val="1"/>
        <c:lblAlgn val="ctr"/>
        <c:lblOffset val="100"/>
        <c:noMultiLvlLbl val="0"/>
      </c:catAx>
      <c:valAx>
        <c:axId val="2932926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32911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331328"/>
        <c:axId val="293332864"/>
      </c:lineChart>
      <c:catAx>
        <c:axId val="29333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3332864"/>
        <c:crosses val="autoZero"/>
        <c:auto val="1"/>
        <c:lblAlgn val="ctr"/>
        <c:lblOffset val="100"/>
        <c:noMultiLvlLbl val="0"/>
      </c:catAx>
      <c:valAx>
        <c:axId val="2933328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33313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27.09.2021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1052</cp:revision>
  <dcterms:created xsi:type="dcterms:W3CDTF">2018-06-24T09:54:07Z</dcterms:created>
  <dcterms:modified xsi:type="dcterms:W3CDTF">2021-09-27T14:02:58Z</dcterms:modified>
</cp:coreProperties>
</file>